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12" r:id="rId19"/>
    <p:sldId id="2601" r:id="rId20"/>
    <p:sldId id="2586" r:id="rId21"/>
    <p:sldId id="2584" r:id="rId22"/>
    <p:sldId id="2611" r:id="rId23"/>
    <p:sldId id="2585" r:id="rId24"/>
    <p:sldId id="2602" r:id="rId25"/>
    <p:sldId id="2587" r:id="rId26"/>
    <p:sldId id="2603" r:id="rId27"/>
    <p:sldId id="2590" r:id="rId28"/>
    <p:sldId id="2600" r:id="rId29"/>
    <p:sldId id="2592" r:id="rId3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36" autoAdjust="0"/>
  </p:normalViewPr>
  <p:slideViewPr>
    <p:cSldViewPr snapToGrid="0">
      <p:cViewPr varScale="1">
        <p:scale>
          <a:sx n="59" d="100"/>
          <a:sy n="59" d="100"/>
        </p:scale>
        <p:origin x="1589" y="53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24.02.2025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24.02.2025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8303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24.02.2025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24.02.2025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24. Februar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Hardware Recherche</a:t>
            </a:r>
          </a:p>
          <a:p>
            <a:r>
              <a:rPr lang="de-DE" dirty="0"/>
              <a:t>Löten</a:t>
            </a:r>
          </a:p>
          <a:p>
            <a:endParaRPr lang="de-DE" dirty="0"/>
          </a:p>
          <a:p>
            <a:r>
              <a:rPr lang="de-DE" dirty="0"/>
              <a:t>Datenerfassung / -übertragung</a:t>
            </a:r>
          </a:p>
          <a:p>
            <a:r>
              <a:rPr lang="de-DE" dirty="0" err="1"/>
              <a:t>ArduinoIDE</a:t>
            </a:r>
            <a:r>
              <a:rPr lang="de-DE" dirty="0"/>
              <a:t> --&gt; </a:t>
            </a:r>
            <a:r>
              <a:rPr lang="de-DE" dirty="0" err="1"/>
              <a:t>PlatformIO</a:t>
            </a:r>
            <a:endParaRPr lang="de-DE" dirty="0"/>
          </a:p>
          <a:p>
            <a:r>
              <a:rPr lang="de-DE" dirty="0"/>
              <a:t>Mesh-Netzwerk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Datenbanken</a:t>
            </a:r>
          </a:p>
          <a:p>
            <a:endParaRPr lang="de-AT" dirty="0"/>
          </a:p>
          <a:p>
            <a:r>
              <a:rPr lang="de-AT" dirty="0"/>
              <a:t>REST-Schnittstelle</a:t>
            </a:r>
          </a:p>
          <a:p>
            <a:r>
              <a:rPr lang="de-AT" dirty="0"/>
              <a:t>Authentifizierung</a:t>
            </a:r>
          </a:p>
          <a:p>
            <a:endParaRPr lang="de-AT" dirty="0"/>
          </a:p>
          <a:p>
            <a:r>
              <a:rPr lang="de-AT" dirty="0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Website-Layout</a:t>
            </a:r>
          </a:p>
          <a:p>
            <a:endParaRPr lang="de-DE" dirty="0"/>
          </a:p>
          <a:p>
            <a:r>
              <a:rPr lang="de-DE" dirty="0"/>
              <a:t>Simulation</a:t>
            </a:r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/>
              <a:t>Positionierungsalgorithmus</a:t>
            </a:r>
          </a:p>
          <a:p>
            <a:endParaRPr lang="de-DE" dirty="0"/>
          </a:p>
          <a:p>
            <a:r>
              <a:rPr lang="de-DE" dirty="0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7" name="Grafik 6" descr="Ein Bild, das Text, Screenshot, Rechteck, Diagramm enthält.&#10;&#10;KI-generierte Inhalte können fehlerhaft sein.">
            <a:extLst>
              <a:ext uri="{FF2B5EF4-FFF2-40B4-BE49-F238E27FC236}">
                <a16:creationId xmlns:a16="http://schemas.microsoft.com/office/drawing/2014/main" id="{29D86DB6-03AF-C680-2A87-FDDC35CB9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67" y="1456669"/>
            <a:ext cx="7323313" cy="394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2A430F-FD66-706F-DF00-9CDC3A8E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13" y="2211799"/>
            <a:ext cx="4510220" cy="26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</a:t>
            </a:r>
            <a:r>
              <a:rPr lang="de-AT"/>
              <a:t>Kostenabschätzung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/>
              <a:t>Fiktives Gehalt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pPr lvl="1"/>
            <a:endParaRPr lang="de-AT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Insgesamt werden 250 Millionen Container jährlich weltweit transportiert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en-US" dirty="0"/>
              <a:t>2.500.000</a:t>
            </a:r>
            <a:r>
              <a:rPr lang="de-DE" dirty="0"/>
              <a:t> Container werden beschädigt</a:t>
            </a:r>
            <a:r>
              <a:rPr lang="de-DE" sz="1600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</a:t>
            </a:r>
            <a:r>
              <a:rPr lang="en-US" dirty="0" err="1">
                <a:cs typeface="Calibri"/>
              </a:rPr>
              <a:t>gehen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verloren</a:t>
            </a:r>
            <a:r>
              <a:rPr lang="en-US" dirty="0">
                <a:cs typeface="Calibri"/>
              </a:rPr>
              <a:t>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de-DE" dirty="0"/>
              <a:t>Temperatur</a:t>
            </a:r>
            <a:r>
              <a:rPr lang="en-US" dirty="0" err="1"/>
              <a:t>gesteuert</a:t>
            </a:r>
            <a:r>
              <a:rPr lang="en-US" dirty="0"/>
              <a:t>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es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kontinuierliches</a:t>
            </a:r>
            <a:r>
              <a:rPr lang="en-US" dirty="0"/>
              <a:t>  Monitoring auf </a:t>
            </a:r>
            <a:r>
              <a:rPr lang="en-US" dirty="0" err="1"/>
              <a:t>besondere</a:t>
            </a:r>
            <a:r>
              <a:rPr lang="en-US" dirty="0"/>
              <a:t> </a:t>
            </a:r>
            <a:r>
              <a:rPr lang="en-US" dirty="0" err="1"/>
              <a:t>Zustände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reagieren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 dirty="0">
              <a:effectLst/>
            </a:endParaRPr>
          </a:p>
          <a:p>
            <a:pPr lvl="1"/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pPr lvl="1"/>
            <a:r>
              <a:rPr lang="de-DE" sz="2800" dirty="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Architektur fertig</a:t>
            </a:r>
          </a:p>
          <a:p>
            <a:pPr lvl="1"/>
            <a:r>
              <a:rPr lang="de-DE" sz="2800" dirty="0"/>
              <a:t>Server ist einsatzfähig</a:t>
            </a:r>
          </a:p>
          <a:p>
            <a:pPr lvl="1"/>
            <a:r>
              <a:rPr lang="de-DE" sz="2800" dirty="0"/>
              <a:t>REST-Schnittstelle</a:t>
            </a:r>
          </a:p>
          <a:p>
            <a:pPr lvl="1"/>
            <a:r>
              <a:rPr lang="de-DE" sz="2800" dirty="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 funktionell</a:t>
            </a:r>
          </a:p>
          <a:p>
            <a:pPr lvl="1"/>
            <a:r>
              <a:rPr lang="de-DE" sz="2800" dirty="0"/>
              <a:t>Hardware Komponenten gekauft und geliefert</a:t>
            </a:r>
          </a:p>
          <a:p>
            <a:pPr lvl="1"/>
            <a:r>
              <a:rPr lang="de-DE" sz="2800" dirty="0"/>
              <a:t>Löten der Komponenten</a:t>
            </a:r>
          </a:p>
          <a:p>
            <a:pPr lvl="1"/>
            <a:r>
              <a:rPr lang="de-DE" sz="2800" dirty="0"/>
              <a:t>Datenübertragung mittels MQTT</a:t>
            </a:r>
          </a:p>
          <a:p>
            <a:r>
              <a:rPr lang="de-DE" sz="3200" dirty="0"/>
              <a:t>2024-10-23: Zweitpräsentation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r>
              <a:rPr lang="de-DE" sz="3200" dirty="0"/>
              <a:t>2024-11-03: Positionsalgorithmus funktionell</a:t>
            </a:r>
          </a:p>
          <a:p>
            <a:pPr lvl="1"/>
            <a:r>
              <a:rPr lang="de-DE" sz="2800" dirty="0"/>
              <a:t>Ungefähre Position des Containers</a:t>
            </a:r>
          </a:p>
          <a:p>
            <a:pPr lvl="1"/>
            <a:r>
              <a:rPr lang="de-DE" sz="2800" dirty="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Erschütterung</a:t>
            </a:r>
            <a:endParaRPr lang="de-DE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Entwicklung von Hardwareprototypen für einen Proof-</a:t>
            </a:r>
            <a:r>
              <a:rPr lang="de-DE" b="0" i="0" dirty="0" err="1">
                <a:effectLst/>
                <a:latin typeface="+mj-lt"/>
              </a:rPr>
              <a:t>of</a:t>
            </a:r>
            <a:r>
              <a:rPr lang="de-DE" b="0" i="0" dirty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E98842-3FB6-A53A-D05F-BDAE5A434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46" y="1137439"/>
            <a:ext cx="2354460" cy="2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Breitbild</PresentationFormat>
  <Paragraphs>238</Paragraphs>
  <Slides>26</Slides>
  <Notes>11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Ziele</vt:lpstr>
      <vt:lpstr>Partner/Aufgabenstellung</vt:lpstr>
      <vt:lpstr>SDGs</vt:lpstr>
      <vt:lpstr>Aufgabenverteilung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Fortschritt - Kampl</vt:lpstr>
      <vt:lpstr>Fortschritt - Schrempf</vt:lpstr>
      <vt:lpstr>Fortschritt - Gekle</vt:lpstr>
      <vt:lpstr>Fortschritt - Gekle</vt:lpstr>
      <vt:lpstr>PM – Meilensteine Gantt-Diagramm</vt:lpstr>
      <vt:lpstr>PM - Kostenabschätzung</vt:lpstr>
      <vt:lpstr>Literatur</vt:lpstr>
      <vt:lpstr>PowerPoint-Präsentation</vt:lpstr>
      <vt:lpstr>PM - Meilensteine</vt:lpstr>
      <vt:lpstr>PM - Meilensteine</vt:lpstr>
      <vt:lpstr>PM - Meilensteine</vt:lpstr>
      <vt:lpstr>PM - Meilensteine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29</cp:revision>
  <cp:lastPrinted>2020-04-02T17:36:48Z</cp:lastPrinted>
  <dcterms:created xsi:type="dcterms:W3CDTF">2012-09-14T17:11:23Z</dcterms:created>
  <dcterms:modified xsi:type="dcterms:W3CDTF">2025-02-24T09:24:39Z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